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4B7F2-6A67-47A4-BAFE-2FF011A9747D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93845-96D8-4F71-BDF4-72048DFDC6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93845-96D8-4F71-BDF4-72048DFDC61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70A461-2681-4528-9B63-3F44105BD8DB}" type="datetimeFigureOut">
              <a:rPr lang="en-US" smtClean="0"/>
              <a:pPr/>
              <a:t>1/5/2013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798C06-B8F0-4096-861C-84595B9AC2E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 smtClean="0"/>
              <a:t>Procesori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 smtClean="0"/>
              <a:t>Šta je aktuelno?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3600" dirty="0" smtClean="0"/>
              <a:t>Tehnika brzo napreduje</a:t>
            </a:r>
          </a:p>
          <a:p>
            <a:r>
              <a:rPr lang="bs-Latn-BA" sz="3600" dirty="0" smtClean="0"/>
              <a:t>Proizvođači procesora moraju držati korak sa konkurencijom</a:t>
            </a:r>
          </a:p>
          <a:p>
            <a:r>
              <a:rPr lang="bs-Latn-BA" sz="3600" dirty="0" smtClean="0"/>
              <a:t>Brži i bolji ali manji procesori</a:t>
            </a:r>
          </a:p>
          <a:p>
            <a:r>
              <a:rPr lang="bs-Latn-BA" sz="3600" dirty="0" smtClean="0"/>
              <a:t>Intel core i7</a:t>
            </a:r>
            <a:endParaRPr lang="en-US" sz="36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„</a:t>
            </a:r>
            <a:r>
              <a:rPr lang="hr-HR" sz="4000" dirty="0" smtClean="0"/>
              <a:t>3D grafičke mogućnosti u procesorima intel core treće generacije veliki su korak naprijed u računarskim igrama“, izjavio je Gabe Newell, suosnivač i generalni direktor kompanije Valvet Software, vodećeg dobavljača internetskih igara.</a:t>
            </a:r>
            <a:endParaRPr lang="en-US" sz="4000" dirty="0" smtClean="0"/>
          </a:p>
          <a:p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 smtClean="0"/>
              <a:t>             Šta je procesor?</a:t>
            </a:r>
            <a:endParaRPr lang="en-US" dirty="0"/>
          </a:p>
        </p:txBody>
      </p:sp>
      <p:pic>
        <p:nvPicPr>
          <p:cNvPr id="8" name="Content Placeholder 7" descr="process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8794" y="2928934"/>
            <a:ext cx="4399866" cy="3286148"/>
          </a:xfr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                Šta je procesor?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3600" dirty="0" smtClean="0"/>
              <a:t>Procesor je elektronička komponenta sastavljena od velikog broja tranzistora koji su postavljeni na čipu.Sam čip je poluvodički integralni sklop.</a:t>
            </a:r>
          </a:p>
          <a:p>
            <a:endParaRPr lang="en-US" sz="3600" dirty="0"/>
          </a:p>
        </p:txBody>
      </p:sp>
      <p:pic>
        <p:nvPicPr>
          <p:cNvPr id="5" name="Picture 4" descr="pentiumee_processor_fr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4214818"/>
            <a:ext cx="2883471" cy="264318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          Kako procesor radi?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4400" dirty="0" smtClean="0"/>
              <a:t>Brzina procesora</a:t>
            </a:r>
          </a:p>
          <a:p>
            <a:r>
              <a:rPr lang="hr-HR" sz="4400" dirty="0" smtClean="0"/>
              <a:t>Procesor brzine 200 Mhz može poslati 200 000 000 impulsa u sekundi</a:t>
            </a:r>
          </a:p>
          <a:p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          Šta procesor radi?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r-HR" sz="3200" dirty="0" smtClean="0"/>
              <a:t>Memory access – pristup memoriji ili prebacivanje podataka između registara</a:t>
            </a:r>
            <a:endParaRPr lang="en-US" sz="3200" dirty="0" smtClean="0"/>
          </a:p>
          <a:p>
            <a:pPr lvl="0"/>
            <a:r>
              <a:rPr lang="hr-HR" sz="3200" dirty="0" smtClean="0"/>
              <a:t>Arithmetic operations- aritmetičke operacije (zbrajanje,oduzimanje,množenje...)</a:t>
            </a:r>
            <a:endParaRPr lang="en-US" sz="3200" dirty="0" smtClean="0"/>
          </a:p>
          <a:p>
            <a:pPr lvl="0"/>
            <a:r>
              <a:rPr lang="hr-HR" sz="3200" dirty="0" smtClean="0"/>
              <a:t>Logic operations- logičke operacije (disjunkcija,konjunkcija,negacija...)</a:t>
            </a:r>
            <a:endParaRPr lang="en-US" sz="3200" dirty="0" smtClean="0"/>
          </a:p>
          <a:p>
            <a:pPr lvl="0"/>
            <a:r>
              <a:rPr lang="hr-HR" sz="3200" dirty="0" smtClean="0"/>
              <a:t>Control- kontrola protoka informacija,uvjetne veze ...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         Šta procesor radi?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3600" dirty="0" smtClean="0"/>
              <a:t>Registri </a:t>
            </a:r>
          </a:p>
          <a:p>
            <a:r>
              <a:rPr lang="hr-HR" sz="3600" dirty="0" smtClean="0"/>
              <a:t>Kada procesor izvršava naredbe,podatci se smještaju u privremenu lokalnu memoriju od 8,16,32 ili 64 bita. Te memorijske lokacije se nazivaju registri.Zavisno od tipa procesora može ih biti od desetak do par stotina.</a:t>
            </a:r>
            <a:endParaRPr lang="en-US" sz="3600" dirty="0" smtClean="0"/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eccc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                    GPU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r-HR" sz="4800" dirty="0" smtClean="0"/>
              <a:t>nVidia                                </a:t>
            </a:r>
            <a:endParaRPr lang="en-US" sz="4800" dirty="0" smtClean="0"/>
          </a:p>
          <a:p>
            <a:pPr lvl="0"/>
            <a:r>
              <a:rPr lang="hr-HR" sz="4800" dirty="0" smtClean="0"/>
              <a:t>Ati</a:t>
            </a:r>
            <a:endParaRPr lang="en-US" sz="4800" dirty="0" smtClean="0"/>
          </a:p>
          <a:p>
            <a:pPr lvl="0"/>
            <a:r>
              <a:rPr lang="hr-HR" sz="4800" dirty="0" smtClean="0"/>
              <a:t>Intel</a:t>
            </a:r>
            <a:endParaRPr lang="en-US" sz="4800" dirty="0" smtClean="0"/>
          </a:p>
          <a:p>
            <a:pPr lvl="0"/>
            <a:r>
              <a:rPr lang="hr-HR" sz="4800" dirty="0" smtClean="0"/>
              <a:t>Matrox  i drugi.</a:t>
            </a:r>
            <a:endParaRPr lang="en-US" sz="4800" dirty="0" smtClean="0"/>
          </a:p>
          <a:p>
            <a:endParaRPr lang="en-US" sz="4800" dirty="0"/>
          </a:p>
        </p:txBody>
      </p:sp>
      <p:pic>
        <p:nvPicPr>
          <p:cNvPr id="1026" name="Picture 2" descr="C:\Documents and Settings\Dejan\Desktop\g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571744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Documents and Settings\Dejan\Desktop\screen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5586" y="848073"/>
            <a:ext cx="4630992" cy="5438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hr-HR" sz="5400" b="1" dirty="0" smtClean="0"/>
              <a:t/>
            </a:r>
            <a:br>
              <a:rPr lang="hr-HR" sz="5400" b="1" dirty="0" smtClean="0"/>
            </a:br>
            <a:r>
              <a:rPr lang="hr-HR" sz="5400" b="1" dirty="0" smtClean="0"/>
              <a:t/>
            </a:r>
            <a:br>
              <a:rPr lang="hr-HR" sz="5400" b="1" dirty="0" smtClean="0"/>
            </a:br>
            <a:r>
              <a:rPr lang="hr-HR" sz="5400" b="1" dirty="0" smtClean="0"/>
              <a:t/>
            </a:r>
            <a:br>
              <a:rPr lang="hr-HR" sz="5400" b="1" dirty="0" smtClean="0"/>
            </a:br>
            <a:r>
              <a:rPr lang="hr-HR" sz="5400" b="1" dirty="0" smtClean="0"/>
              <a:t/>
            </a:r>
            <a:br>
              <a:rPr lang="hr-HR" sz="5400" b="1" dirty="0" smtClean="0"/>
            </a:br>
            <a:r>
              <a:rPr lang="hr-HR" sz="5400" b="1" dirty="0" smtClean="0"/>
              <a:t/>
            </a:r>
            <a:br>
              <a:rPr lang="hr-HR" sz="5400" b="1" dirty="0" smtClean="0"/>
            </a:br>
            <a:r>
              <a:rPr lang="hr-HR" sz="4400" b="1" dirty="0" smtClean="0"/>
              <a:t>Najzastupljeniji </a:t>
            </a:r>
            <a:r>
              <a:rPr lang="hr-HR" sz="4400" b="1" dirty="0" smtClean="0"/>
              <a:t>proizvođači grafičkih kartica koji podržavaju GPU-Z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NVIDIA</a:t>
            </a:r>
            <a:r>
              <a:rPr lang="hr-HR" sz="4000" dirty="0" smtClean="0"/>
              <a:t>- 57</a:t>
            </a:r>
            <a:r>
              <a:rPr lang="hr-HR" sz="4000" dirty="0" smtClean="0"/>
              <a:t>%</a:t>
            </a:r>
            <a:endParaRPr lang="en-US" sz="4000" dirty="0" smtClean="0"/>
          </a:p>
          <a:p>
            <a:r>
              <a:rPr lang="hr-HR" sz="4000" dirty="0" smtClean="0">
                <a:solidFill>
                  <a:srgbClr val="FF0000"/>
                </a:solidFill>
              </a:rPr>
              <a:t>ATI</a:t>
            </a:r>
            <a:r>
              <a:rPr lang="hr-HR" sz="4000" dirty="0" smtClean="0"/>
              <a:t>- 36</a:t>
            </a:r>
            <a:r>
              <a:rPr lang="hr-HR" sz="4000" dirty="0" smtClean="0"/>
              <a:t>%</a:t>
            </a:r>
            <a:endParaRPr lang="en-US" sz="4000" dirty="0" smtClean="0"/>
          </a:p>
          <a:p>
            <a:r>
              <a:rPr lang="hr-HR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Intel</a:t>
            </a:r>
            <a:r>
              <a:rPr lang="hr-HR" sz="4000" dirty="0" smtClean="0"/>
              <a:t>- 7</a:t>
            </a:r>
            <a:r>
              <a:rPr lang="hr-HR" sz="4000" dirty="0" smtClean="0"/>
              <a:t>%</a:t>
            </a:r>
            <a:endParaRPr lang="en-US" sz="4000" dirty="0" smtClean="0"/>
          </a:p>
          <a:p>
            <a:r>
              <a:rPr lang="hr-HR" sz="4000" dirty="0" smtClean="0"/>
              <a:t>Ostali- 0%</a:t>
            </a:r>
            <a:endParaRPr lang="en-US" sz="4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bs-Latn-BA" sz="10400" dirty="0" smtClean="0"/>
              <a:t>     </a:t>
            </a:r>
            <a:r>
              <a:rPr lang="bs-Latn-BA" sz="10400" dirty="0" smtClean="0">
                <a:solidFill>
                  <a:srgbClr val="7030A0"/>
                </a:solidFill>
              </a:rPr>
              <a:t>The end</a:t>
            </a:r>
            <a:endParaRPr lang="en-US" sz="10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</TotalTime>
  <Words>209</Words>
  <Application>Microsoft Office PowerPoint</Application>
  <PresentationFormat>On-screen Show (4:3)</PresentationFormat>
  <Paragraphs>33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Procesori</vt:lpstr>
      <vt:lpstr>Šta je aktuelno?</vt:lpstr>
      <vt:lpstr>Slide 3</vt:lpstr>
      <vt:lpstr>             Šta je procesor?</vt:lpstr>
      <vt:lpstr>                Šta je procesor?</vt:lpstr>
      <vt:lpstr>          Kako procesor radi?</vt:lpstr>
      <vt:lpstr>          Šta procesor radi?</vt:lpstr>
      <vt:lpstr>         Šta procesor radi?</vt:lpstr>
      <vt:lpstr>Slide 9</vt:lpstr>
      <vt:lpstr>                    GPU</vt:lpstr>
      <vt:lpstr>Slide 11</vt:lpstr>
      <vt:lpstr>     Najzastupljeniji proizvođači grafičkih kartica koji podržavaju GPU-Z </vt:lpstr>
      <vt:lpstr>Slide 13</vt:lpstr>
    </vt:vector>
  </TitlesOfParts>
  <Company>pf matematika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Procesori</dc:title>
  <dc:creator>Dejan</dc:creator>
  <cp:lastModifiedBy>Dejan</cp:lastModifiedBy>
  <cp:revision>6</cp:revision>
  <dcterms:created xsi:type="dcterms:W3CDTF">2013-01-04T15:33:18Z</dcterms:created>
  <dcterms:modified xsi:type="dcterms:W3CDTF">2013-01-05T20:03:36Z</dcterms:modified>
</cp:coreProperties>
</file>